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94" r:id="rId2"/>
  </p:sldMasterIdLst>
  <p:notesMasterIdLst>
    <p:notesMasterId r:id="rId63"/>
  </p:notesMasterIdLst>
  <p:sldIdLst>
    <p:sldId id="256" r:id="rId3"/>
    <p:sldId id="333" r:id="rId4"/>
    <p:sldId id="334" r:id="rId5"/>
    <p:sldId id="343" r:id="rId6"/>
    <p:sldId id="335" r:id="rId7"/>
    <p:sldId id="328" r:id="rId8"/>
    <p:sldId id="329" r:id="rId9"/>
    <p:sldId id="330" r:id="rId10"/>
    <p:sldId id="331" r:id="rId11"/>
    <p:sldId id="279" r:id="rId12"/>
    <p:sldId id="317" r:id="rId13"/>
    <p:sldId id="307" r:id="rId14"/>
    <p:sldId id="257" r:id="rId15"/>
    <p:sldId id="340" r:id="rId16"/>
    <p:sldId id="275" r:id="rId17"/>
    <p:sldId id="261" r:id="rId18"/>
    <p:sldId id="266" r:id="rId19"/>
    <p:sldId id="267" r:id="rId20"/>
    <p:sldId id="263" r:id="rId21"/>
    <p:sldId id="278" r:id="rId22"/>
    <p:sldId id="262" r:id="rId23"/>
    <p:sldId id="285" r:id="rId24"/>
    <p:sldId id="308" r:id="rId25"/>
    <p:sldId id="332" r:id="rId26"/>
    <p:sldId id="311" r:id="rId27"/>
    <p:sldId id="274" r:id="rId28"/>
    <p:sldId id="273" r:id="rId29"/>
    <p:sldId id="258" r:id="rId30"/>
    <p:sldId id="336" r:id="rId31"/>
    <p:sldId id="314" r:id="rId32"/>
    <p:sldId id="264" r:id="rId33"/>
    <p:sldId id="341" r:id="rId34"/>
    <p:sldId id="260" r:id="rId35"/>
    <p:sldId id="342" r:id="rId36"/>
    <p:sldId id="321" r:id="rId37"/>
    <p:sldId id="320" r:id="rId38"/>
    <p:sldId id="339" r:id="rId39"/>
    <p:sldId id="323" r:id="rId40"/>
    <p:sldId id="322" r:id="rId41"/>
    <p:sldId id="318" r:id="rId42"/>
    <p:sldId id="319" r:id="rId43"/>
    <p:sldId id="312" r:id="rId44"/>
    <p:sldId id="309" r:id="rId45"/>
    <p:sldId id="283" r:id="rId46"/>
    <p:sldId id="287" r:id="rId47"/>
    <p:sldId id="338" r:id="rId48"/>
    <p:sldId id="310" r:id="rId49"/>
    <p:sldId id="281" r:id="rId50"/>
    <p:sldId id="282" r:id="rId51"/>
    <p:sldId id="313" r:id="rId52"/>
    <p:sldId id="300" r:id="rId53"/>
    <p:sldId id="299" r:id="rId54"/>
    <p:sldId id="315" r:id="rId55"/>
    <p:sldId id="316" r:id="rId56"/>
    <p:sldId id="292" r:id="rId57"/>
    <p:sldId id="296" r:id="rId58"/>
    <p:sldId id="297" r:id="rId59"/>
    <p:sldId id="295" r:id="rId60"/>
    <p:sldId id="344" r:id="rId61"/>
    <p:sldId id="305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101" d="100"/>
          <a:sy n="101" d="100"/>
        </p:scale>
        <p:origin x="81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8A450F0-B9CB-4CB6-9355-371000F5D632}"/>
    <pc:docChg chg="undo custSel addSld delSld modSld">
      <pc:chgData name="Andy Mallon" userId="0dfd7ab5-17aa-4ac6-b039-e05176edc781" providerId="ADAL" clId="{C8A450F0-B9CB-4CB6-9355-371000F5D632}" dt="2018-02-03T21:04:24.330" v="640" actId="20577"/>
      <pc:docMkLst>
        <pc:docMk/>
      </pc:docMkLst>
      <pc:sldChg chg="addSp delSp modSp addAnim delAnim modAnim modNotesTx">
        <pc:chgData name="Andy Mallon" userId="0dfd7ab5-17aa-4ac6-b039-e05176edc781" providerId="ADAL" clId="{C8A450F0-B9CB-4CB6-9355-371000F5D632}" dt="2018-02-03T15:11:08.091" v="491" actId="27636"/>
        <pc:sldMkLst>
          <pc:docMk/>
          <pc:sldMk cId="2503113172" sldId="257"/>
        </pc:sldMkLst>
        <pc:spChg chg="mod">
          <ac:chgData name="Andy Mallon" userId="0dfd7ab5-17aa-4ac6-b039-e05176edc781" providerId="ADAL" clId="{C8A450F0-B9CB-4CB6-9355-371000F5D632}" dt="2018-02-03T15:00:35.827" v="210" actId="108"/>
          <ac:spMkLst>
            <pc:docMk/>
            <pc:sldMk cId="2503113172" sldId="257"/>
            <ac:spMk id="3" creationId="{00000000-0000-0000-0000-000000000000}"/>
          </ac:spMkLst>
        </pc:spChg>
        <pc:spChg chg="mod">
          <ac:chgData name="Andy Mallon" userId="0dfd7ab5-17aa-4ac6-b039-e05176edc781" providerId="ADAL" clId="{C8A450F0-B9CB-4CB6-9355-371000F5D632}" dt="2018-02-03T15:02:49.668" v="243" actId="20577"/>
          <ac:spMkLst>
            <pc:docMk/>
            <pc:sldMk cId="2503113172" sldId="257"/>
            <ac:spMk id="5" creationId="{00000000-0000-0000-0000-000000000000}"/>
          </ac:spMkLst>
        </pc:spChg>
        <pc:spChg chg="add del mod">
          <ac:chgData name="Andy Mallon" userId="0dfd7ab5-17aa-4ac6-b039-e05176edc781" providerId="ADAL" clId="{C8A450F0-B9CB-4CB6-9355-371000F5D632}" dt="2018-02-03T14:54:29.936" v="63" actId="27636"/>
          <ac:spMkLst>
            <pc:docMk/>
            <pc:sldMk cId="2503113172" sldId="257"/>
            <ac:spMk id="6" creationId="{2290667B-6225-4D20-9CA0-FC846F233F20}"/>
          </ac:spMkLst>
        </pc:spChg>
        <pc:spChg chg="add del mod">
          <ac:chgData name="Andy Mallon" userId="0dfd7ab5-17aa-4ac6-b039-e05176edc781" providerId="ADAL" clId="{C8A450F0-B9CB-4CB6-9355-371000F5D632}" dt="2018-02-03T15:09:48.420" v="383" actId="6549"/>
          <ac:spMkLst>
            <pc:docMk/>
            <pc:sldMk cId="2503113172" sldId="257"/>
            <ac:spMk id="7" creationId="{7D2F5008-794E-4395-A226-022B5F31CEF0}"/>
          </ac:spMkLst>
        </pc:spChg>
        <pc:picChg chg="add del mod">
          <ac:chgData name="Andy Mallon" userId="0dfd7ab5-17aa-4ac6-b039-e05176edc781" providerId="ADAL" clId="{C8A450F0-B9CB-4CB6-9355-371000F5D632}" dt="2018-02-03T15:09:50.370" v="384" actId="478"/>
          <ac:picMkLst>
            <pc:docMk/>
            <pc:sldMk cId="2503113172" sldId="257"/>
            <ac:picMk id="8" creationId="{5A175BE3-9E13-4765-9688-AA7E8871CFBF}"/>
          </ac:picMkLst>
        </pc:picChg>
      </pc:sldChg>
      <pc:sldChg chg="modNotesTx">
        <pc:chgData name="Andy Mallon" userId="0dfd7ab5-17aa-4ac6-b039-e05176edc781" providerId="ADAL" clId="{C8A450F0-B9CB-4CB6-9355-371000F5D632}" dt="2018-02-03T15:14:40.906" v="541" actId="6549"/>
        <pc:sldMkLst>
          <pc:docMk/>
          <pc:sldMk cId="4278278174" sldId="261"/>
        </pc:sldMkLst>
      </pc:sldChg>
      <pc:sldChg chg="modSp">
        <pc:chgData name="Andy Mallon" userId="0dfd7ab5-17aa-4ac6-b039-e05176edc781" providerId="ADAL" clId="{C8A450F0-B9CB-4CB6-9355-371000F5D632}" dt="2018-02-03T19:14:52.377" v="549" actId="27636"/>
        <pc:sldMkLst>
          <pc:docMk/>
          <pc:sldMk cId="3459647163" sldId="273"/>
        </pc:sldMkLst>
        <pc:spChg chg="mod">
          <ac:chgData name="Andy Mallon" userId="0dfd7ab5-17aa-4ac6-b039-e05176edc781" providerId="ADAL" clId="{C8A450F0-B9CB-4CB6-9355-371000F5D632}" dt="2018-02-03T19:14:52.377" v="549" actId="27636"/>
          <ac:spMkLst>
            <pc:docMk/>
            <pc:sldMk cId="3459647163" sldId="273"/>
            <ac:spMk id="3" creationId="{00000000-0000-0000-0000-000000000000}"/>
          </ac:spMkLst>
        </pc:spChg>
      </pc:sldChg>
      <pc:sldChg chg="modNotesTx">
        <pc:chgData name="Andy Mallon" userId="0dfd7ab5-17aa-4ac6-b039-e05176edc781" providerId="ADAL" clId="{C8A450F0-B9CB-4CB6-9355-371000F5D632}" dt="2018-02-03T15:14:33.551" v="540" actId="6549"/>
        <pc:sldMkLst>
          <pc:docMk/>
          <pc:sldMk cId="1270491760" sldId="275"/>
        </pc:sldMkLst>
      </pc:sldChg>
      <pc:sldChg chg="modSp">
        <pc:chgData name="Andy Mallon" userId="0dfd7ab5-17aa-4ac6-b039-e05176edc781" providerId="ADAL" clId="{C8A450F0-B9CB-4CB6-9355-371000F5D632}" dt="2018-02-03T15:17:48.116" v="544" actId="20577"/>
        <pc:sldMkLst>
          <pc:docMk/>
          <pc:sldMk cId="1690309382" sldId="295"/>
        </pc:sldMkLst>
        <pc:spChg chg="mod">
          <ac:chgData name="Andy Mallon" userId="0dfd7ab5-17aa-4ac6-b039-e05176edc781" providerId="ADAL" clId="{C8A450F0-B9CB-4CB6-9355-371000F5D632}" dt="2018-02-03T15:17:48.116" v="544" actId="20577"/>
          <ac:spMkLst>
            <pc:docMk/>
            <pc:sldMk cId="1690309382" sldId="295"/>
            <ac:spMk id="8" creationId="{00000000-0000-0000-0000-000000000000}"/>
          </ac:spMkLst>
        </pc:spChg>
      </pc:sldChg>
      <pc:sldChg chg="modTransition">
        <pc:chgData name="Andy Mallon" userId="0dfd7ab5-17aa-4ac6-b039-e05176edc781" providerId="ADAL" clId="{C8A450F0-B9CB-4CB6-9355-371000F5D632}" dt="2018-01-30T22:25:33.497" v="0" actId="27636"/>
        <pc:sldMkLst>
          <pc:docMk/>
          <pc:sldMk cId="837407539" sldId="329"/>
        </pc:sldMkLst>
      </pc:sldChg>
      <pc:sldChg chg="modTransition">
        <pc:chgData name="Andy Mallon" userId="0dfd7ab5-17aa-4ac6-b039-e05176edc781" providerId="ADAL" clId="{C8A450F0-B9CB-4CB6-9355-371000F5D632}" dt="2018-02-03T19:12:33.918" v="545" actId="27636"/>
        <pc:sldMkLst>
          <pc:docMk/>
          <pc:sldMk cId="777300572" sldId="330"/>
        </pc:sldMkLst>
      </pc:sldChg>
      <pc:sldChg chg="modTransition">
        <pc:chgData name="Andy Mallon" userId="0dfd7ab5-17aa-4ac6-b039-e05176edc781" providerId="ADAL" clId="{C8A450F0-B9CB-4CB6-9355-371000F5D632}" dt="2018-01-30T22:25:42.185" v="1" actId="27636"/>
        <pc:sldMkLst>
          <pc:docMk/>
          <pc:sldMk cId="744002627" sldId="331"/>
        </pc:sldMkLst>
      </pc:sldChg>
      <pc:sldChg chg="addSp delSp modSp add delAnim modNotesTx">
        <pc:chgData name="Andy Mallon" userId="0dfd7ab5-17aa-4ac6-b039-e05176edc781" providerId="ADAL" clId="{C8A450F0-B9CB-4CB6-9355-371000F5D632}" dt="2018-02-03T15:14:27.379" v="539" actId="20577"/>
        <pc:sldMkLst>
          <pc:docMk/>
          <pc:sldMk cId="312456690" sldId="340"/>
        </pc:sldMkLst>
        <pc:spChg chg="del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2" creationId="{00000000-0000-0000-0000-000000000000}"/>
          </ac:spMkLst>
        </pc:spChg>
        <pc:spChg chg="del mod">
          <ac:chgData name="Andy Mallon" userId="0dfd7ab5-17aa-4ac6-b039-e05176edc781" providerId="ADAL" clId="{C8A450F0-B9CB-4CB6-9355-371000F5D632}" dt="2018-02-03T14:55:46.101" v="78" actId="478"/>
          <ac:spMkLst>
            <pc:docMk/>
            <pc:sldMk cId="312456690" sldId="340"/>
            <ac:spMk id="3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6:01.714" v="84" actId="478"/>
          <ac:spMkLst>
            <pc:docMk/>
            <pc:sldMk cId="312456690" sldId="340"/>
            <ac:spMk id="4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6.526" v="82" actId="478"/>
          <ac:spMkLst>
            <pc:docMk/>
            <pc:sldMk cId="312456690" sldId="340"/>
            <ac:spMk id="5" creationId="{00000000-0000-0000-0000-000000000000}"/>
          </ac:spMkLst>
        </pc:spChg>
        <pc:spChg chg="del">
          <ac:chgData name="Andy Mallon" userId="0dfd7ab5-17aa-4ac6-b039-e05176edc781" providerId="ADAL" clId="{C8A450F0-B9CB-4CB6-9355-371000F5D632}" dt="2018-02-03T14:55:52.033" v="80" actId="478"/>
          <ac:spMkLst>
            <pc:docMk/>
            <pc:sldMk cId="312456690" sldId="340"/>
            <ac:spMk id="7" creationId="{7D2F5008-794E-4395-A226-022B5F31CEF0}"/>
          </ac:spMkLst>
        </pc:spChg>
        <pc:spChg chg="add del mod">
          <ac:chgData name="Andy Mallon" userId="0dfd7ab5-17aa-4ac6-b039-e05176edc781" providerId="ADAL" clId="{C8A450F0-B9CB-4CB6-9355-371000F5D632}" dt="2018-02-03T14:55:48.287" v="79" actId="478"/>
          <ac:spMkLst>
            <pc:docMk/>
            <pc:sldMk cId="312456690" sldId="340"/>
            <ac:spMk id="8" creationId="{185D058C-4582-4132-A377-F20EB451FA31}"/>
          </ac:spMkLst>
        </pc:spChg>
        <pc:spChg chg="add del mod">
          <ac:chgData name="Andy Mallon" userId="0dfd7ab5-17aa-4ac6-b039-e05176edc781" providerId="ADAL" clId="{C8A450F0-B9CB-4CB6-9355-371000F5D632}" dt="2018-02-03T14:55:59.146" v="83" actId="478"/>
          <ac:spMkLst>
            <pc:docMk/>
            <pc:sldMk cId="312456690" sldId="340"/>
            <ac:spMk id="10" creationId="{9B15AE7F-AA88-4192-932A-DF49B2493471}"/>
          </ac:spMkLst>
        </pc:spChg>
        <pc:spChg chg="add mod">
          <ac:chgData name="Andy Mallon" userId="0dfd7ab5-17aa-4ac6-b039-e05176edc781" providerId="ADAL" clId="{C8A450F0-B9CB-4CB6-9355-371000F5D632}" dt="2018-02-03T14:58:17.684" v="200" actId="6549"/>
          <ac:spMkLst>
            <pc:docMk/>
            <pc:sldMk cId="312456690" sldId="340"/>
            <ac:spMk id="13" creationId="{031DB32F-B5F8-4512-A1C9-616D0E725D03}"/>
          </ac:spMkLst>
        </pc:spChg>
        <pc:spChg chg="add mod">
          <ac:chgData name="Andy Mallon" userId="0dfd7ab5-17aa-4ac6-b039-e05176edc781" providerId="ADAL" clId="{C8A450F0-B9CB-4CB6-9355-371000F5D632}" dt="2018-02-03T15:09:58.295" v="385" actId="478"/>
          <ac:spMkLst>
            <pc:docMk/>
            <pc:sldMk cId="312456690" sldId="340"/>
            <ac:spMk id="17" creationId="{AD62E2A0-719D-4EF3-BB96-4BF27A5BF520}"/>
          </ac:spMkLst>
        </pc:spChg>
        <pc:picChg chg="add mod">
          <ac:chgData name="Andy Mallon" userId="0dfd7ab5-17aa-4ac6-b039-e05176edc781" providerId="ADAL" clId="{C8A450F0-B9CB-4CB6-9355-371000F5D632}" dt="2018-02-03T15:10:30.567" v="489" actId="1036"/>
          <ac:picMkLst>
            <pc:docMk/>
            <pc:sldMk cId="312456690" sldId="340"/>
            <ac:picMk id="12" creationId="{5CF7F84A-CB39-455C-BDBE-2DF9ECC1EA23}"/>
          </ac:picMkLst>
        </pc:picChg>
        <pc:picChg chg="add del mod">
          <ac:chgData name="Andy Mallon" userId="0dfd7ab5-17aa-4ac6-b039-e05176edc781" providerId="ADAL" clId="{C8A450F0-B9CB-4CB6-9355-371000F5D632}" dt="2018-02-03T15:10:13.383" v="487" actId="478"/>
          <ac:picMkLst>
            <pc:docMk/>
            <pc:sldMk cId="312456690" sldId="340"/>
            <ac:picMk id="14" creationId="{FC8E1902-EB2B-4ADF-A6B2-92E6530FEA24}"/>
          </ac:picMkLst>
        </pc:picChg>
        <pc:picChg chg="add del">
          <ac:chgData name="Andy Mallon" userId="0dfd7ab5-17aa-4ac6-b039-e05176edc781" providerId="ADAL" clId="{C8A450F0-B9CB-4CB6-9355-371000F5D632}" dt="2018-02-03T15:10:01.427" v="386" actId="478"/>
          <ac:picMkLst>
            <pc:docMk/>
            <pc:sldMk cId="312456690" sldId="340"/>
            <ac:picMk id="15" creationId="{C14E0CE8-CD6A-4D79-9E41-33F6994FE7DD}"/>
          </ac:picMkLst>
        </pc:picChg>
        <pc:picChg chg="add mod">
          <ac:chgData name="Andy Mallon" userId="0dfd7ab5-17aa-4ac6-b039-e05176edc781" providerId="ADAL" clId="{C8A450F0-B9CB-4CB6-9355-371000F5D632}" dt="2018-02-03T15:10:11.494" v="485" actId="1035"/>
          <ac:picMkLst>
            <pc:docMk/>
            <pc:sldMk cId="312456690" sldId="340"/>
            <ac:picMk id="18" creationId="{27726284-CB9F-4942-824D-4900F040C8DF}"/>
          </ac:picMkLst>
        </pc:picChg>
      </pc:sldChg>
      <pc:sldChg chg="modSp add">
        <pc:chgData name="Andy Mallon" userId="0dfd7ab5-17aa-4ac6-b039-e05176edc781" providerId="ADAL" clId="{C8A450F0-B9CB-4CB6-9355-371000F5D632}" dt="2018-02-03T21:03:37.193" v="565" actId="20577"/>
        <pc:sldMkLst>
          <pc:docMk/>
          <pc:sldMk cId="299247234" sldId="341"/>
        </pc:sldMkLst>
        <pc:spChg chg="mod">
          <ac:chgData name="Andy Mallon" userId="0dfd7ab5-17aa-4ac6-b039-e05176edc781" providerId="ADAL" clId="{C8A450F0-B9CB-4CB6-9355-371000F5D632}" dt="2018-02-03T21:03:31.103" v="551" actId="20577"/>
          <ac:spMkLst>
            <pc:docMk/>
            <pc:sldMk cId="299247234" sldId="341"/>
            <ac:spMk id="2" creationId="{8D77EAA1-6581-4A74-90FF-E578283D637B}"/>
          </ac:spMkLst>
        </pc:spChg>
        <pc:spChg chg="mod">
          <ac:chgData name="Andy Mallon" userId="0dfd7ab5-17aa-4ac6-b039-e05176edc781" providerId="ADAL" clId="{C8A450F0-B9CB-4CB6-9355-371000F5D632}" dt="2018-02-03T21:03:37.193" v="565" actId="20577"/>
          <ac:spMkLst>
            <pc:docMk/>
            <pc:sldMk cId="299247234" sldId="341"/>
            <ac:spMk id="3" creationId="{7B39C745-6BD8-4261-8F33-FDADD0663464}"/>
          </ac:spMkLst>
        </pc:spChg>
      </pc:sldChg>
      <pc:sldChg chg="modSp add">
        <pc:chgData name="Andy Mallon" userId="0dfd7ab5-17aa-4ac6-b039-e05176edc781" providerId="ADAL" clId="{C8A450F0-B9CB-4CB6-9355-371000F5D632}" dt="2018-02-03T21:04:24.330" v="640" actId="20577"/>
        <pc:sldMkLst>
          <pc:docMk/>
          <pc:sldMk cId="2216982568" sldId="342"/>
        </pc:sldMkLst>
        <pc:spChg chg="mod">
          <ac:chgData name="Andy Mallon" userId="0dfd7ab5-17aa-4ac6-b039-e05176edc781" providerId="ADAL" clId="{C8A450F0-B9CB-4CB6-9355-371000F5D632}" dt="2018-02-03T21:04:07.869" v="606" actId="20577"/>
          <ac:spMkLst>
            <pc:docMk/>
            <pc:sldMk cId="2216982568" sldId="342"/>
            <ac:spMk id="2" creationId="{6A2AFE79-2C38-4CA1-814A-434034D9200F}"/>
          </ac:spMkLst>
        </pc:spChg>
        <pc:spChg chg="mod">
          <ac:chgData name="Andy Mallon" userId="0dfd7ab5-17aa-4ac6-b039-e05176edc781" providerId="ADAL" clId="{C8A450F0-B9CB-4CB6-9355-371000F5D632}" dt="2018-02-03T21:04:24.330" v="640" actId="20577"/>
          <ac:spMkLst>
            <pc:docMk/>
            <pc:sldMk cId="2216982568" sldId="342"/>
            <ac:spMk id="3" creationId="{9465A8B6-E8B2-4969-9B61-58944A54D907}"/>
          </ac:spMkLst>
        </pc:spChg>
      </pc:sldChg>
    </pc:docChg>
  </pc:docChgLst>
  <pc:docChgLst>
    <pc:chgData name="Andy Mallon" userId="0dfd7ab5-17aa-4ac6-b039-e05176edc781" providerId="ADAL" clId="{BB7BA60F-C9B3-4762-9C88-B606F139464B}"/>
    <pc:docChg chg="undo custSel addSld delSld modSld sldOrd modMainMaster">
      <pc:chgData name="Andy Mallon" userId="0dfd7ab5-17aa-4ac6-b039-e05176edc781" providerId="ADAL" clId="{BB7BA60F-C9B3-4762-9C88-B606F139464B}" dt="2018-04-07T15:03:28.073" v="926" actId="6549"/>
      <pc:docMkLst>
        <pc:docMk/>
      </pc:docMkLst>
      <pc:sldChg chg="modSp">
        <pc:chgData name="Andy Mallon" userId="0dfd7ab5-17aa-4ac6-b039-e05176edc781" providerId="ADAL" clId="{BB7BA60F-C9B3-4762-9C88-B606F139464B}" dt="2018-04-07T15:03:28.073" v="926" actId="6549"/>
        <pc:sldMkLst>
          <pc:docMk/>
          <pc:sldMk cId="4091224046" sldId="305"/>
        </pc:sldMkLst>
        <pc:spChg chg="mod">
          <ac:chgData name="Andy Mallon" userId="0dfd7ab5-17aa-4ac6-b039-e05176edc781" providerId="ADAL" clId="{BB7BA60F-C9B3-4762-9C88-B606F139464B}" dt="2018-04-07T15:03:28.073" v="926" actId="6549"/>
          <ac:spMkLst>
            <pc:docMk/>
            <pc:sldMk cId="4091224046" sldId="305"/>
            <ac:spMk id="2" creationId="{00000000-0000-0000-0000-000000000000}"/>
          </ac:spMkLst>
        </pc:spChg>
      </pc:sldChg>
      <pc:sldChg chg="addSp delSp modSp del">
        <pc:chgData name="Andy Mallon" userId="0dfd7ab5-17aa-4ac6-b039-e05176edc781" providerId="ADAL" clId="{BB7BA60F-C9B3-4762-9C88-B606F139464B}" dt="2018-04-07T14:08:13.131" v="623" actId="2696"/>
        <pc:sldMkLst>
          <pc:docMk/>
          <pc:sldMk cId="242078354" sldId="327"/>
        </pc:sldMkLst>
        <pc:spChg chg="del">
          <ac:chgData name="Andy Mallon" userId="0dfd7ab5-17aa-4ac6-b039-e05176edc781" providerId="ADAL" clId="{BB7BA60F-C9B3-4762-9C88-B606F139464B}" dt="2018-04-07T13:29:15.809" v="207" actId="478"/>
          <ac:spMkLst>
            <pc:docMk/>
            <pc:sldMk cId="242078354" sldId="327"/>
            <ac:spMk id="23" creationId="{00000000-0000-0000-0000-000000000000}"/>
          </ac:spMkLst>
        </pc:spChg>
        <pc:spChg chg="add mod">
          <ac:chgData name="Andy Mallon" userId="0dfd7ab5-17aa-4ac6-b039-e05176edc781" providerId="ADAL" clId="{BB7BA60F-C9B3-4762-9C88-B606F139464B}" dt="2018-04-07T13:26:37.516" v="174" actId="1038"/>
          <ac:spMkLst>
            <pc:docMk/>
            <pc:sldMk cId="242078354" sldId="327"/>
            <ac:spMk id="24" creationId="{16035256-A3B8-475F-80FC-8F0B600F0005}"/>
          </ac:spMkLst>
        </pc:spChg>
        <pc:spChg chg="add">
          <ac:chgData name="Andy Mallon" userId="0dfd7ab5-17aa-4ac6-b039-e05176edc781" providerId="ADAL" clId="{BB7BA60F-C9B3-4762-9C88-B606F139464B}" dt="2018-04-07T13:29:16.709" v="208" actId="2696"/>
          <ac:spMkLst>
            <pc:docMk/>
            <pc:sldMk cId="242078354" sldId="327"/>
            <ac:spMk id="25" creationId="{975F2E7A-D074-4084-80D5-8F527A1BBD15}"/>
          </ac:spMkLst>
        </pc:spChg>
        <pc:picChg chg="add mod">
          <ac:chgData name="Andy Mallon" userId="0dfd7ab5-17aa-4ac6-b039-e05176edc781" providerId="ADAL" clId="{BB7BA60F-C9B3-4762-9C88-B606F139464B}" dt="2018-04-07T13:15:57.708" v="4" actId="1076"/>
          <ac:picMkLst>
            <pc:docMk/>
            <pc:sldMk cId="242078354" sldId="327"/>
            <ac:picMk id="4" creationId="{85CDB251-B9F4-4677-844A-15C1DB0F4872}"/>
          </ac:picMkLst>
        </pc:picChg>
      </pc:sldChg>
      <pc:sldChg chg="addSp delSp modSp del">
        <pc:chgData name="Andy Mallon" userId="0dfd7ab5-17aa-4ac6-b039-e05176edc781" providerId="ADAL" clId="{BB7BA60F-C9B3-4762-9C88-B606F139464B}" dt="2018-04-07T13:25:12.176" v="173" actId="2696"/>
        <pc:sldMkLst>
          <pc:docMk/>
          <pc:sldMk cId="435792297" sldId="337"/>
        </pc:sldMkLst>
        <pc:spChg chg="mod">
          <ac:chgData name="Andy Mallon" userId="0dfd7ab5-17aa-4ac6-b039-e05176edc781" providerId="ADAL" clId="{BB7BA60F-C9B3-4762-9C88-B606F139464B}" dt="2018-04-07T13:25:00.404" v="171" actId="20577"/>
          <ac:spMkLst>
            <pc:docMk/>
            <pc:sldMk cId="435792297" sldId="337"/>
            <ac:spMk id="2" creationId="{8406745D-8EFA-477B-AFD6-124DD29F850E}"/>
          </ac:spMkLst>
        </pc:spChg>
        <pc:spChg chg="add mod">
          <ac:chgData name="Andy Mallon" userId="0dfd7ab5-17aa-4ac6-b039-e05176edc781" providerId="ADAL" clId="{BB7BA60F-C9B3-4762-9C88-B606F139464B}" dt="2018-04-07T13:25:03.304" v="172" actId="478"/>
          <ac:spMkLst>
            <pc:docMk/>
            <pc:sldMk cId="435792297" sldId="337"/>
            <ac:spMk id="4" creationId="{E0F3946F-9980-431E-A0DB-E7E59C8A45BD}"/>
          </ac:spMkLst>
        </pc:spChg>
        <pc:picChg chg="del">
          <ac:chgData name="Andy Mallon" userId="0dfd7ab5-17aa-4ac6-b039-e05176edc781" providerId="ADAL" clId="{BB7BA60F-C9B3-4762-9C88-B606F139464B}" dt="2018-04-07T13:25:03.304" v="172" actId="478"/>
          <ac:picMkLst>
            <pc:docMk/>
            <pc:sldMk cId="435792297" sldId="337"/>
            <ac:picMk id="5" creationId="{5B93E1D4-5C9D-4550-A36E-B6848D6CBC1D}"/>
          </ac:picMkLst>
        </pc:picChg>
      </pc:sldChg>
      <pc:sldChg chg="addSp delSp modSp add del">
        <pc:chgData name="Andy Mallon" userId="0dfd7ab5-17aa-4ac6-b039-e05176edc781" providerId="ADAL" clId="{BB7BA60F-C9B3-4762-9C88-B606F139464B}" dt="2018-04-07T13:19:21.178" v="63" actId="2696"/>
        <pc:sldMkLst>
          <pc:docMk/>
          <pc:sldMk cId="1482669960" sldId="343"/>
        </pc:sldMkLst>
        <pc:spChg chg="add del mod">
          <ac:chgData name="Andy Mallon" userId="0dfd7ab5-17aa-4ac6-b039-e05176edc781" providerId="ADAL" clId="{BB7BA60F-C9B3-4762-9C88-B606F139464B}" dt="2018-04-07T13:19:16.343" v="62" actId="478"/>
          <ac:spMkLst>
            <pc:docMk/>
            <pc:sldMk cId="1482669960" sldId="343"/>
            <ac:spMk id="25" creationId="{A616051D-9AE6-43CC-84CD-2F1F9BC917BD}"/>
          </ac:spMkLst>
        </pc:spChg>
        <pc:grpChg chg="de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3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5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8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14" creationId="{00000000-0000-0000-0000-000000000000}"/>
          </ac:grpSpMkLst>
        </pc:grpChg>
        <pc:grpChg chg="mod topLvl">
          <ac:chgData name="Andy Mallon" userId="0dfd7ab5-17aa-4ac6-b039-e05176edc781" providerId="ADAL" clId="{BB7BA60F-C9B3-4762-9C88-B606F139464B}" dt="2018-04-07T13:18:44.076" v="51" actId="165"/>
          <ac:grpSpMkLst>
            <pc:docMk/>
            <pc:sldMk cId="1482669960" sldId="343"/>
            <ac:grpSpMk id="18" creationId="{00000000-0000-0000-0000-000000000000}"/>
          </ac:grpSpMkLst>
        </pc:grpChg>
      </pc:sldChg>
      <pc:sldChg chg="addSp delSp modSp add ord">
        <pc:chgData name="Andy Mallon" userId="0dfd7ab5-17aa-4ac6-b039-e05176edc781" providerId="ADAL" clId="{BB7BA60F-C9B3-4762-9C88-B606F139464B}" dt="2018-04-07T14:56:26.339" v="679" actId="478"/>
        <pc:sldMkLst>
          <pc:docMk/>
          <pc:sldMk cId="3119387382" sldId="343"/>
        </pc:sldMkLst>
        <pc:spChg chg="del mod topLvl">
          <ac:chgData name="Andy Mallon" userId="0dfd7ab5-17aa-4ac6-b039-e05176edc781" providerId="ADAL" clId="{BB7BA60F-C9B3-4762-9C88-B606F139464B}" dt="2018-04-07T13:53:01.033" v="227" actId="478"/>
          <ac:spMkLst>
            <pc:docMk/>
            <pc:sldMk cId="3119387382" sldId="343"/>
            <ac:spMk id="7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3.687" v="328" actId="478"/>
          <ac:spMkLst>
            <pc:docMk/>
            <pc:sldMk cId="3119387382" sldId="343"/>
            <ac:spMk id="9" creationId="{17B01A88-A159-443D-B60E-428C51FB98CA}"/>
          </ac:spMkLst>
        </pc:spChg>
        <pc:spChg chg="del mod topLvl">
          <ac:chgData name="Andy Mallon" userId="0dfd7ab5-17aa-4ac6-b039-e05176edc781" providerId="ADAL" clId="{BB7BA60F-C9B3-4762-9C88-B606F139464B}" dt="2018-04-07T13:53:18.778" v="232" actId="478"/>
          <ac:spMkLst>
            <pc:docMk/>
            <pc:sldMk cId="3119387382" sldId="343"/>
            <ac:spMk id="10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21.045" v="327" actId="478"/>
          <ac:spMkLst>
            <pc:docMk/>
            <pc:sldMk cId="3119387382" sldId="343"/>
            <ac:spMk id="12" creationId="{D4E4C10F-6888-4BB5-B459-E8FE3C677781}"/>
          </ac:spMkLst>
        </pc:spChg>
        <pc:spChg chg="del mod topLvl">
          <ac:chgData name="Andy Mallon" userId="0dfd7ab5-17aa-4ac6-b039-e05176edc781" providerId="ADAL" clId="{BB7BA60F-C9B3-4762-9C88-B606F139464B}" dt="2018-04-07T13:53:15.960" v="231" actId="478"/>
          <ac:spMkLst>
            <pc:docMk/>
            <pc:sldMk cId="3119387382" sldId="343"/>
            <ac:spMk id="13" creationId="{00000000-0000-0000-0000-000000000000}"/>
          </ac:spMkLst>
        </pc:spChg>
        <pc:spChg chg="mod topLvl">
          <ac:chgData name="Andy Mallon" userId="0dfd7ab5-17aa-4ac6-b039-e05176edc781" providerId="ADAL" clId="{BB7BA60F-C9B3-4762-9C88-B606F139464B}" dt="2018-04-07T14:09:26.287" v="627" actId="20577"/>
          <ac:spMkLst>
            <pc:docMk/>
            <pc:sldMk cId="3119387382" sldId="343"/>
            <ac:spMk id="15" creationId="{00000000-0000-0000-0000-000000000000}"/>
          </ac:spMkLst>
        </pc:spChg>
        <pc:spChg chg="add del mod">
          <ac:chgData name="Andy Mallon" userId="0dfd7ab5-17aa-4ac6-b039-e05176edc781" providerId="ADAL" clId="{BB7BA60F-C9B3-4762-9C88-B606F139464B}" dt="2018-04-07T13:55:32.454" v="330" actId="478"/>
          <ac:spMkLst>
            <pc:docMk/>
            <pc:sldMk cId="3119387382" sldId="343"/>
            <ac:spMk id="16" creationId="{A1B71178-8B39-429B-BFC5-11BE8509E83C}"/>
          </ac:spMkLst>
        </pc:spChg>
        <pc:spChg chg="add mod">
          <ac:chgData name="Andy Mallon" userId="0dfd7ab5-17aa-4ac6-b039-e05176edc781" providerId="ADAL" clId="{BB7BA60F-C9B3-4762-9C88-B606F139464B}" dt="2018-04-07T14:15:57.384" v="672" actId="14100"/>
          <ac:spMkLst>
            <pc:docMk/>
            <pc:sldMk cId="3119387382" sldId="343"/>
            <ac:spMk id="23" creationId="{60665661-6809-4C36-9539-3F9ECF3BF722}"/>
          </ac:spMkLst>
        </pc:spChg>
        <pc:spChg chg="del">
          <ac:chgData name="Andy Mallon" userId="0dfd7ab5-17aa-4ac6-b039-e05176edc781" providerId="ADAL" clId="{BB7BA60F-C9B3-4762-9C88-B606F139464B}" dt="2018-04-07T14:03:21.770" v="611" actId="478"/>
          <ac:spMkLst>
            <pc:docMk/>
            <pc:sldMk cId="3119387382" sldId="343"/>
            <ac:spMk id="24" creationId="{16035256-A3B8-475F-80FC-8F0B600F0005}"/>
          </ac:spMkLst>
        </pc:spChg>
        <pc:spChg chg="mod">
          <ac:chgData name="Andy Mallon" userId="0dfd7ab5-17aa-4ac6-b039-e05176edc781" providerId="ADAL" clId="{BB7BA60F-C9B3-4762-9C88-B606F139464B}" dt="2018-04-07T14:15:06.035" v="671" actId="20577"/>
          <ac:spMkLst>
            <pc:docMk/>
            <pc:sldMk cId="3119387382" sldId="343"/>
            <ac:spMk id="25" creationId="{975F2E7A-D074-4084-80D5-8F527A1BBD15}"/>
          </ac:spMkLst>
        </pc:spChg>
        <pc:spChg chg="add mod">
          <ac:chgData name="Andy Mallon" userId="0dfd7ab5-17aa-4ac6-b039-e05176edc781" providerId="ADAL" clId="{BB7BA60F-C9B3-4762-9C88-B606F139464B}" dt="2018-04-07T14:09:36.815" v="628" actId="14100"/>
          <ac:spMkLst>
            <pc:docMk/>
            <pc:sldMk cId="3119387382" sldId="343"/>
            <ac:spMk id="28" creationId="{D4302186-3E38-416D-A712-CE35352402D7}"/>
          </ac:spMkLst>
        </pc:spChg>
        <pc:spChg chg="add mod">
          <ac:chgData name="Andy Mallon" userId="0dfd7ab5-17aa-4ac6-b039-e05176edc781" providerId="ADAL" clId="{BB7BA60F-C9B3-4762-9C88-B606F139464B}" dt="2018-04-07T14:05:38.818" v="619" actId="208"/>
          <ac:spMkLst>
            <pc:docMk/>
            <pc:sldMk cId="3119387382" sldId="343"/>
            <ac:spMk id="29" creationId="{D30436AF-4337-4BDE-957B-7E4A2A12EE67}"/>
          </ac:spMkLst>
        </pc:spChg>
        <pc:spChg chg="add mod">
          <ac:chgData name="Andy Mallon" userId="0dfd7ab5-17aa-4ac6-b039-e05176edc781" providerId="ADAL" clId="{BB7BA60F-C9B3-4762-9C88-B606F139464B}" dt="2018-04-07T14:09:41.230" v="629" actId="14100"/>
          <ac:spMkLst>
            <pc:docMk/>
            <pc:sldMk cId="3119387382" sldId="343"/>
            <ac:spMk id="31" creationId="{6A04CCCD-6DA1-4999-9904-DA6ED4625CCB}"/>
          </ac:spMkLst>
        </pc:spChg>
        <pc:grpChg chg="del">
          <ac:chgData name="Andy Mallon" userId="0dfd7ab5-17aa-4ac6-b039-e05176edc781" providerId="ADAL" clId="{BB7BA60F-C9B3-4762-9C88-B606F139464B}" dt="2018-04-07T13:51:48.293" v="210" actId="165"/>
          <ac:grpSpMkLst>
            <pc:docMk/>
            <pc:sldMk cId="3119387382" sldId="343"/>
            <ac:grpSpMk id="3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17.235" v="211" actId="165"/>
          <ac:grpSpMkLst>
            <pc:docMk/>
            <pc:sldMk cId="3119387382" sldId="343"/>
            <ac:grpSpMk id="5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2:57.187" v="226" actId="165"/>
          <ac:grpSpMkLst>
            <pc:docMk/>
            <pc:sldMk cId="3119387382" sldId="343"/>
            <ac:grpSpMk id="8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10.183" v="229" actId="478"/>
          <ac:grpSpMkLst>
            <pc:docMk/>
            <pc:sldMk cId="3119387382" sldId="343"/>
            <ac:grpSpMk id="14" creationId="{00000000-0000-0000-0000-000000000000}"/>
          </ac:grpSpMkLst>
        </pc:grpChg>
        <pc:grpChg chg="del mod topLvl">
          <ac:chgData name="Andy Mallon" userId="0dfd7ab5-17aa-4ac6-b039-e05176edc781" providerId="ADAL" clId="{BB7BA60F-C9B3-4762-9C88-B606F139464B}" dt="2018-04-07T13:53:06.935" v="228" actId="165"/>
          <ac:grpSpMkLst>
            <pc:docMk/>
            <pc:sldMk cId="3119387382" sldId="343"/>
            <ac:grpSpMk id="18" creationId="{00000000-0000-0000-0000-000000000000}"/>
          </ac:grpSpMkLst>
        </pc:grpChg>
        <pc:picChg chg="add del mod">
          <ac:chgData name="Andy Mallon" userId="0dfd7ab5-17aa-4ac6-b039-e05176edc781" providerId="ADAL" clId="{BB7BA60F-C9B3-4762-9C88-B606F139464B}" dt="2018-04-07T14:56:26.339" v="679" actId="478"/>
          <ac:picMkLst>
            <pc:docMk/>
            <pc:sldMk cId="3119387382" sldId="343"/>
            <ac:picMk id="4" creationId="{057C177A-C5F6-4006-A47B-06D9AC05CB6F}"/>
          </ac:picMkLst>
        </pc:picChg>
        <pc:picChg chg="del">
          <ac:chgData name="Andy Mallon" userId="0dfd7ab5-17aa-4ac6-b039-e05176edc781" providerId="ADAL" clId="{BB7BA60F-C9B3-4762-9C88-B606F139464B}" dt="2018-04-07T14:03:19.150" v="610" actId="478"/>
          <ac:picMkLst>
            <pc:docMk/>
            <pc:sldMk cId="3119387382" sldId="343"/>
            <ac:picMk id="4" creationId="{85CDB251-B9F4-4677-844A-15C1DB0F4872}"/>
          </ac:picMkLst>
        </pc:picChg>
        <pc:picChg chg="mod topLvl">
          <ac:chgData name="Andy Mallon" userId="0dfd7ab5-17aa-4ac6-b039-e05176edc781" providerId="ADAL" clId="{BB7BA60F-C9B3-4762-9C88-B606F139464B}" dt="2018-04-07T14:16:01.041" v="677" actId="1038"/>
          <ac:picMkLst>
            <pc:docMk/>
            <pc:sldMk cId="3119387382" sldId="343"/>
            <ac:picMk id="6" creationId="{00000000-0000-0000-0000-000000000000}"/>
          </ac:picMkLst>
        </pc:picChg>
        <pc:picChg chg="mod topLvl">
          <ac:chgData name="Andy Mallon" userId="0dfd7ab5-17aa-4ac6-b039-e05176edc781" providerId="ADAL" clId="{BB7BA60F-C9B3-4762-9C88-B606F139464B}" dt="2018-04-07T14:09:45.986" v="635" actId="1038"/>
          <ac:picMkLst>
            <pc:docMk/>
            <pc:sldMk cId="3119387382" sldId="343"/>
            <ac:picMk id="17" creationId="{00000000-0000-0000-0000-000000000000}"/>
          </ac:picMkLst>
        </pc:picChg>
        <pc:picChg chg="add mod">
          <ac:chgData name="Andy Mallon" userId="0dfd7ab5-17aa-4ac6-b039-e05176edc781" providerId="ADAL" clId="{BB7BA60F-C9B3-4762-9C88-B606F139464B}" dt="2018-04-07T14:02:22.964" v="573" actId="1038"/>
          <ac:picMkLst>
            <pc:docMk/>
            <pc:sldMk cId="3119387382" sldId="343"/>
            <ac:picMk id="30" creationId="{DB945D83-2FDC-40D7-BEE5-AB5AEDF7B7BE}"/>
          </ac:picMkLst>
        </pc:picChg>
        <pc:picChg chg="del topLvl">
          <ac:chgData name="Andy Mallon" userId="0dfd7ab5-17aa-4ac6-b039-e05176edc781" providerId="ADAL" clId="{BB7BA60F-C9B3-4762-9C88-B606F139464B}" dt="2018-04-07T13:53:10.183" v="229" actId="478"/>
          <ac:picMkLst>
            <pc:docMk/>
            <pc:sldMk cId="3119387382" sldId="343"/>
            <ac:picMk id="1026" creationId="{00000000-0000-0000-0000-000000000000}"/>
          </ac:picMkLst>
        </pc:picChg>
        <pc:picChg chg="mod topLvl">
          <ac:chgData name="Andy Mallon" userId="0dfd7ab5-17aa-4ac6-b039-e05176edc781" providerId="ADAL" clId="{BB7BA60F-C9B3-4762-9C88-B606F139464B}" dt="2018-04-07T14:09:50.332" v="642" actId="1037"/>
          <ac:picMkLst>
            <pc:docMk/>
            <pc:sldMk cId="3119387382" sldId="343"/>
            <ac:picMk id="1030" creationId="{00000000-0000-0000-0000-000000000000}"/>
          </ac:picMkLst>
        </pc:picChg>
      </pc:sldChg>
      <pc:sldChg chg="addSp delSp modSp add del">
        <pc:chgData name="Andy Mallon" userId="0dfd7ab5-17aa-4ac6-b039-e05176edc781" providerId="ADAL" clId="{BB7BA60F-C9B3-4762-9C88-B606F139464B}" dt="2018-04-07T15:03:00.895" v="924" actId="2696"/>
        <pc:sldMkLst>
          <pc:docMk/>
          <pc:sldMk cId="769171341" sldId="344"/>
        </pc:sldMkLst>
        <pc:spChg chg="mod">
          <ac:chgData name="Andy Mallon" userId="0dfd7ab5-17aa-4ac6-b039-e05176edc781" providerId="ADAL" clId="{BB7BA60F-C9B3-4762-9C88-B606F139464B}" dt="2018-04-07T14:57:42.331" v="696" actId="20577"/>
          <ac:spMkLst>
            <pc:docMk/>
            <pc:sldMk cId="769171341" sldId="344"/>
            <ac:spMk id="2" creationId="{DE6653B4-D8CA-43CC-BED5-A42C924BE696}"/>
          </ac:spMkLst>
        </pc:spChg>
        <pc:spChg chg="del">
          <ac:chgData name="Andy Mallon" userId="0dfd7ab5-17aa-4ac6-b039-e05176edc781" providerId="ADAL" clId="{BB7BA60F-C9B3-4762-9C88-B606F139464B}" dt="2018-04-07T14:57:33.876" v="683"/>
          <ac:spMkLst>
            <pc:docMk/>
            <pc:sldMk cId="769171341" sldId="344"/>
            <ac:spMk id="3" creationId="{B88AE0C5-861A-4ABF-A5FE-220D68C1BE0D}"/>
          </ac:spMkLst>
        </pc:spChg>
        <pc:spChg chg="add mod">
          <ac:chgData name="Andy Mallon" userId="0dfd7ab5-17aa-4ac6-b039-e05176edc781" providerId="ADAL" clId="{BB7BA60F-C9B3-4762-9C88-B606F139464B}" dt="2018-04-07T15:01:59.920" v="874" actId="1076"/>
          <ac:spMkLst>
            <pc:docMk/>
            <pc:sldMk cId="769171341" sldId="344"/>
            <ac:spMk id="6" creationId="{278703CA-FAAC-4CDE-B9CC-2FB7E42ACA5F}"/>
          </ac:spMkLst>
        </pc:spChg>
        <pc:picChg chg="add mod">
          <ac:chgData name="Andy Mallon" userId="0dfd7ab5-17aa-4ac6-b039-e05176edc781" providerId="ADAL" clId="{BB7BA60F-C9B3-4762-9C88-B606F139464B}" dt="2018-04-07T15:01:50.008" v="872" actId="14100"/>
          <ac:picMkLst>
            <pc:docMk/>
            <pc:sldMk cId="769171341" sldId="344"/>
            <ac:picMk id="5" creationId="{A77227A2-264C-4696-B92D-3F7F7E82F6DC}"/>
          </ac:picMkLst>
        </pc:picChg>
        <pc:picChg chg="add del mod">
          <ac:chgData name="Andy Mallon" userId="0dfd7ab5-17aa-4ac6-b039-e05176edc781" providerId="ADAL" clId="{BB7BA60F-C9B3-4762-9C88-B606F139464B}" dt="2018-04-07T15:00:10.988" v="866" actId="478"/>
          <ac:picMkLst>
            <pc:docMk/>
            <pc:sldMk cId="769171341" sldId="344"/>
            <ac:picMk id="8" creationId="{2379C105-15D1-467B-9066-0C394150C26D}"/>
          </ac:picMkLst>
        </pc:picChg>
        <pc:picChg chg="add mod modCrop">
          <ac:chgData name="Andy Mallon" userId="0dfd7ab5-17aa-4ac6-b039-e05176edc781" providerId="ADAL" clId="{BB7BA60F-C9B3-4762-9C88-B606F139464B}" dt="2018-04-07T15:02:45.991" v="923" actId="732"/>
          <ac:picMkLst>
            <pc:docMk/>
            <pc:sldMk cId="769171341" sldId="344"/>
            <ac:picMk id="10" creationId="{3D7A4E89-7D7A-4EED-9118-DBFE208815D8}"/>
          </ac:picMkLst>
        </pc:picChg>
      </pc:sldChg>
      <pc:sldChg chg="add">
        <pc:chgData name="Andy Mallon" userId="0dfd7ab5-17aa-4ac6-b039-e05176edc781" providerId="ADAL" clId="{BB7BA60F-C9B3-4762-9C88-B606F139464B}" dt="2018-04-07T15:03:08.493" v="925"/>
        <pc:sldMkLst>
          <pc:docMk/>
          <pc:sldMk cId="3244672795" sldId="344"/>
        </pc:sldMkLst>
      </pc:sldChg>
      <pc:sldChg chg="add del">
        <pc:chgData name="Andy Mallon" userId="0dfd7ab5-17aa-4ac6-b039-e05176edc781" providerId="ADAL" clId="{BB7BA60F-C9B3-4762-9C88-B606F139464B}" dt="2018-04-07T14:56:49.073" v="681"/>
        <pc:sldMkLst>
          <pc:docMk/>
          <pc:sldMk cId="4172036533" sldId="344"/>
        </pc:sldMkLst>
      </pc:sldChg>
      <pc:sldMasterChg chg="modSp modSldLayout">
        <pc:chgData name="Andy Mallon" userId="0dfd7ab5-17aa-4ac6-b039-e05176edc781" providerId="ADAL" clId="{BB7BA60F-C9B3-4762-9C88-B606F139464B}" dt="2018-04-07T14:13:24.714" v="655" actId="20577"/>
        <pc:sldMasterMkLst>
          <pc:docMk/>
          <pc:sldMasterMk cId="2469291861" sldId="2147483680"/>
        </pc:sldMasterMkLst>
        <pc:spChg chg="mod">
          <ac:chgData name="Andy Mallon" userId="0dfd7ab5-17aa-4ac6-b039-e05176edc781" providerId="ADAL" clId="{BB7BA60F-C9B3-4762-9C88-B606F139464B}" dt="2018-04-07T14:13:06.933" v="647" actId="20577"/>
          <ac:spMkLst>
            <pc:docMk/>
            <pc:sldMasterMk cId="2469291861" sldId="2147483680"/>
            <ac:spMk id="16" creationId="{00000000-0000-0000-0000-000000000000}"/>
          </ac:spMkLst>
        </pc:spChg>
        <pc:grpChg chg="mod">
          <ac:chgData name="Andy Mallon" userId="0dfd7ab5-17aa-4ac6-b039-e05176edc781" providerId="ADAL" clId="{BB7BA60F-C9B3-4762-9C88-B606F139464B}" dt="2018-04-07T13:27:13.017" v="176" actId="20577"/>
          <ac:grpSpMkLst>
            <pc:docMk/>
            <pc:sldMasterMk cId="2469291861" sldId="2147483680"/>
            <ac:grpSpMk id="10" creationId="{00000000-0000-0000-0000-000000000000}"/>
          </ac:grpSpMkLst>
        </pc:grpChg>
        <pc:sldLayoutChg chg="addSp delSp modSp">
          <pc:chgData name="Andy Mallon" userId="0dfd7ab5-17aa-4ac6-b039-e05176edc781" providerId="ADAL" clId="{BB7BA60F-C9B3-4762-9C88-B606F139464B}" dt="2018-04-07T14:13:13.988" v="651" actId="20577"/>
          <pc:sldLayoutMkLst>
            <pc:docMk/>
            <pc:sldMasterMk cId="2469291861" sldId="2147483680"/>
            <pc:sldLayoutMk cId="1814718347" sldId="2147483682"/>
          </pc:sldLayoutMkLst>
          <pc:spChg chg="add mod">
            <ac:chgData name="Andy Mallon" userId="0dfd7ab5-17aa-4ac6-b039-e05176edc781" providerId="ADAL" clId="{BB7BA60F-C9B3-4762-9C88-B606F139464B}" dt="2018-04-07T14:13:13.988" v="651" actId="20577"/>
            <ac:spMkLst>
              <pc:docMk/>
              <pc:sldMasterMk cId="2469291861" sldId="2147483680"/>
              <pc:sldLayoutMk cId="1814718347" sldId="2147483682"/>
              <ac:spMk id="14" creationId="{1990BF0A-6125-44B5-BA5C-3A668782918E}"/>
            </ac:spMkLst>
          </pc:spChg>
          <pc:spChg chg="del">
            <ac:chgData name="Andy Mallon" userId="0dfd7ab5-17aa-4ac6-b039-e05176edc781" providerId="ADAL" clId="{BB7BA60F-C9B3-4762-9C88-B606F139464B}" dt="2018-04-07T13:27:54.153" v="197" actId="478"/>
            <ac:spMkLst>
              <pc:docMk/>
              <pc:sldMasterMk cId="2469291861" sldId="2147483680"/>
              <pc:sldLayoutMk cId="1814718347" sldId="2147483682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24.714" v="655" actId="20577"/>
          <pc:sldLayoutMkLst>
            <pc:docMk/>
            <pc:sldMasterMk cId="2469291861" sldId="2147483680"/>
            <pc:sldLayoutMk cId="340141670" sldId="2147483688"/>
          </pc:sldLayoutMkLst>
          <pc:spChg chg="del">
            <ac:chgData name="Andy Mallon" userId="0dfd7ab5-17aa-4ac6-b039-e05176edc781" providerId="ADAL" clId="{BB7BA60F-C9B3-4762-9C88-B606F139464B}" dt="2018-04-07T13:28:16.905" v="199" actId="478"/>
            <ac:spMkLst>
              <pc:docMk/>
              <pc:sldMasterMk cId="2469291861" sldId="2147483680"/>
              <pc:sldLayoutMk cId="340141670" sldId="2147483688"/>
              <ac:spMk id="8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24.714" v="655" actId="20577"/>
            <ac:spMkLst>
              <pc:docMk/>
              <pc:sldMasterMk cId="2469291861" sldId="2147483680"/>
              <pc:sldLayoutMk cId="340141670" sldId="2147483688"/>
              <ac:spMk id="9" creationId="{030070F0-B59A-4784-BF7C-85900498168A}"/>
            </ac:spMkLst>
          </pc:spChg>
        </pc:sldLayoutChg>
      </pc:sldMasterChg>
      <pc:sldMasterChg chg="addSp delSp modSp modSldLayout">
        <pc:chgData name="Andy Mallon" userId="0dfd7ab5-17aa-4ac6-b039-e05176edc781" providerId="ADAL" clId="{BB7BA60F-C9B3-4762-9C88-B606F139464B}" dt="2018-04-07T14:13:57.300" v="667" actId="20577"/>
        <pc:sldMasterMkLst>
          <pc:docMk/>
          <pc:sldMasterMk cId="2262899478" sldId="2147483694"/>
        </pc:sldMasterMkLst>
        <pc:spChg chg="del">
          <ac:chgData name="Andy Mallon" userId="0dfd7ab5-17aa-4ac6-b039-e05176edc781" providerId="ADAL" clId="{BB7BA60F-C9B3-4762-9C88-B606F139464B}" dt="2018-04-07T13:28:31.082" v="201" actId="478"/>
          <ac:spMkLst>
            <pc:docMk/>
            <pc:sldMasterMk cId="2262899478" sldId="2147483694"/>
            <ac:spMk id="20" creationId="{00000000-0000-0000-0000-000000000000}"/>
          </ac:spMkLst>
        </pc:spChg>
        <pc:spChg chg="add mod">
          <ac:chgData name="Andy Mallon" userId="0dfd7ab5-17aa-4ac6-b039-e05176edc781" providerId="ADAL" clId="{BB7BA60F-C9B3-4762-9C88-B606F139464B}" dt="2018-04-07T14:13:36.382" v="659" actId="20577"/>
          <ac:spMkLst>
            <pc:docMk/>
            <pc:sldMasterMk cId="2262899478" sldId="2147483694"/>
            <ac:spMk id="21" creationId="{EEB4DE4E-F2D3-4F98-B0E3-592A7FF2381B}"/>
          </ac:spMkLst>
        </pc:spChg>
        <pc:sldLayoutChg chg="addSp delSp modSp">
          <pc:chgData name="Andy Mallon" userId="0dfd7ab5-17aa-4ac6-b039-e05176edc781" providerId="ADAL" clId="{BB7BA60F-C9B3-4762-9C88-B606F139464B}" dt="2018-04-07T14:13:45.991" v="663" actId="20577"/>
          <pc:sldLayoutMkLst>
            <pc:docMk/>
            <pc:sldMasterMk cId="2262899478" sldId="2147483694"/>
            <pc:sldLayoutMk cId="1615146930" sldId="2147483696"/>
          </pc:sldLayoutMkLst>
          <pc:spChg chg="add mod">
            <ac:chgData name="Andy Mallon" userId="0dfd7ab5-17aa-4ac6-b039-e05176edc781" providerId="ADAL" clId="{BB7BA60F-C9B3-4762-9C88-B606F139464B}" dt="2018-04-07T14:13:45.991" v="663" actId="20577"/>
            <ac:spMkLst>
              <pc:docMk/>
              <pc:sldMasterMk cId="2262899478" sldId="2147483694"/>
              <pc:sldLayoutMk cId="1615146930" sldId="2147483696"/>
              <ac:spMk id="14" creationId="{127AA714-F19D-4911-8D17-590BF02AA3AB}"/>
            </ac:spMkLst>
          </pc:spChg>
          <pc:spChg chg="del">
            <ac:chgData name="Andy Mallon" userId="0dfd7ab5-17aa-4ac6-b039-e05176edc781" providerId="ADAL" clId="{BB7BA60F-C9B3-4762-9C88-B606F139464B}" dt="2018-04-07T13:28:40.564" v="203" actId="478"/>
            <ac:spMkLst>
              <pc:docMk/>
              <pc:sldMasterMk cId="2262899478" sldId="2147483694"/>
              <pc:sldLayoutMk cId="1615146930" sldId="2147483696"/>
              <ac:spMk id="18" creationId="{00000000-0000-0000-0000-000000000000}"/>
            </ac:spMkLst>
          </pc:spChg>
        </pc:sldLayoutChg>
        <pc:sldLayoutChg chg="addSp delSp modSp">
          <pc:chgData name="Andy Mallon" userId="0dfd7ab5-17aa-4ac6-b039-e05176edc781" providerId="ADAL" clId="{BB7BA60F-C9B3-4762-9C88-B606F139464B}" dt="2018-04-07T14:13:57.300" v="667" actId="20577"/>
          <pc:sldLayoutMkLst>
            <pc:docMk/>
            <pc:sldMasterMk cId="2262899478" sldId="2147483694"/>
            <pc:sldLayoutMk cId="474302772" sldId="2147483702"/>
          </pc:sldLayoutMkLst>
          <pc:spChg chg="del">
            <ac:chgData name="Andy Mallon" userId="0dfd7ab5-17aa-4ac6-b039-e05176edc781" providerId="ADAL" clId="{BB7BA60F-C9B3-4762-9C88-B606F139464B}" dt="2018-04-07T13:28:56.094" v="205" actId="478"/>
            <ac:spMkLst>
              <pc:docMk/>
              <pc:sldMasterMk cId="2262899478" sldId="2147483694"/>
              <pc:sldLayoutMk cId="474302772" sldId="2147483702"/>
              <ac:spMk id="13" creationId="{00000000-0000-0000-0000-000000000000}"/>
            </ac:spMkLst>
          </pc:spChg>
          <pc:spChg chg="add mod">
            <ac:chgData name="Andy Mallon" userId="0dfd7ab5-17aa-4ac6-b039-e05176edc781" providerId="ADAL" clId="{BB7BA60F-C9B3-4762-9C88-B606F139464B}" dt="2018-04-07T14:13:57.300" v="667" actId="20577"/>
            <ac:spMkLst>
              <pc:docMk/>
              <pc:sldMasterMk cId="2262899478" sldId="2147483694"/>
              <pc:sldLayoutMk cId="474302772" sldId="2147483702"/>
              <ac:spMk id="14" creationId="{2E46FDB7-95D7-4AB7-9912-EF6341D871B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spend my time doing – Both work…..and at home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899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76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3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0929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7AA714-F19D-4911-8D17-590BF02AA3A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615146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342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14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994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990BF0A-6125-44B5-BA5C-3A668782918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00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46FDB7-95D7-4AB7-9912-EF6341D871BE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474302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297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41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4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54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3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Click to 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5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EB4DE4E-F2D3-4F98-B0E3-592A7FF2381B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226289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SQLslack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SSMS shortcuts &amp; tricks</a:t>
            </a:r>
          </a:p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and trick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Working with SQL Server since 2003 and SQL Server 2000</a:t>
            </a:r>
          </a:p>
          <a:p>
            <a:r>
              <a:rPr lang="en-US"/>
              <a:t>Background in Tech Support</a:t>
            </a:r>
          </a:p>
          <a:p>
            <a:r>
              <a:rPr lang="en-US"/>
              <a:t>Managed databases in many industries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Lazy</a:t>
            </a:r>
          </a:p>
          <a:p>
            <a:r>
              <a:rPr lang="en-US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Windows keyboard shortcuts</a:t>
            </a:r>
          </a:p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www.am2.co/RemapSSMS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7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12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943958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&lt;Add Demo gif&gt;</a:t>
            </a:r>
          </a:p>
        </p:txBody>
      </p:sp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A8B6-E8B2-4969-9B61-58944A54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/>
              <a:t>Add screenshot&gt;</a:t>
            </a:r>
          </a:p>
        </p:txBody>
      </p:sp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135" y="4356630"/>
            <a:ext cx="740282" cy="60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470" y="1890274"/>
            <a:ext cx="751418" cy="75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gpht.com/doFtR_H-dXJH0Mnm0zVchxrv0cWBy3O46_lWVYOnhY1M-cid2Tb7fX1FXPTyxx1BT24=w3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077" y="5445483"/>
            <a:ext cx="811713" cy="81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9" y="2870004"/>
            <a:ext cx="64878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3896256" y="2377215"/>
            <a:ext cx="534589" cy="3255303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4801884" y="1253095"/>
            <a:ext cx="534589" cy="3482391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1277291" y="2009243"/>
            <a:ext cx="534589" cy="1948814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36" y="1913163"/>
            <a:ext cx="751418" cy="751418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6A04CCCD-6DA1-4999-9904-DA6ED4625CCB}"/>
              </a:ext>
            </a:extLst>
          </p:cNvPr>
          <p:cNvSpPr/>
          <p:nvPr/>
        </p:nvSpPr>
        <p:spPr>
          <a:xfrm rot="16200000">
            <a:off x="3422982" y="2012610"/>
            <a:ext cx="534589" cy="624019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Other Windows shortcuts &amp; tricks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(Windows 8+, 2012/R2)</a:t>
            </a:r>
          </a:p>
          <a:p>
            <a:r>
              <a:rPr lang="en-US" dirty="0"/>
              <a:t>Ctrl + Scroll wheel (many apps, including SSMS)</a:t>
            </a:r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r>
              <a:rPr lang="en-US" dirty="0"/>
              <a:t>SSMS keyboard shortcuts</a:t>
            </a:r>
          </a:p>
          <a:p>
            <a:pPr defTabSz="914400"/>
            <a:r>
              <a:rPr lang="en-US" dirty="0"/>
              <a:t>Other SSMS shortcuts &amp; tricks</a:t>
            </a:r>
          </a:p>
          <a:p>
            <a:pPr defTabSz="914400"/>
            <a:r>
              <a:rPr lang="en-US" dirty="0"/>
              <a:t>Windows keyboard shortcuts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544312" y="2300111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48" y="2816158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6680" y="4390987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32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7A4E89-7D7A-4EED-9118-DBFE20881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1068"/>
          <a:stretch/>
        </p:blipFill>
        <p:spPr>
          <a:xfrm>
            <a:off x="-9526" y="3321757"/>
            <a:ext cx="12201525" cy="36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Twitter?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the SQL Community hangs out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Slack?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(140)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</a:t>
            </a:r>
            <a:r>
              <a:rPr lang="en-US" b="1" dirty="0" err="1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dbafundamentals</a:t>
            </a:r>
            <a:endParaRPr lang="en-US" b="1" dirty="0">
              <a:solidFill>
                <a:schemeClr val="accent5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4" action="ppaction://hlinkfile"/>
              </a:rPr>
              <a:t>SQLslack.com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cell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1_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31308</TotalTime>
  <Words>1875</Words>
  <Application>Microsoft Office PowerPoint</Application>
  <PresentationFormat>Widescreen</PresentationFormat>
  <Paragraphs>363</Paragraphs>
  <Slides>60</Slides>
  <Notes>44</Notes>
  <HiddenSlides>2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1_WidescreenPres</vt:lpstr>
      <vt:lpstr>Shortcuts from an Impatient DBA</vt:lpstr>
      <vt:lpstr>Andy Mallon</vt:lpstr>
      <vt:lpstr>PowerPoint Presentation</vt:lpstr>
      <vt:lpstr>Contact Info</vt:lpstr>
      <vt:lpstr>Community Ambassador</vt:lpstr>
      <vt:lpstr>Who uses Twitter?</vt:lpstr>
      <vt:lpstr>Who uses Slack?</vt:lpstr>
      <vt:lpstr>Session Feedback</vt:lpstr>
      <vt:lpstr>I'm also gonna need you to go ahead  and silence your cell phones</vt:lpstr>
      <vt:lpstr>Why are we here?</vt:lpstr>
      <vt:lpstr>Agenda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Other 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Windows keyboard shortcuts</vt:lpstr>
      <vt:lpstr>Windows Shortcuts</vt:lpstr>
      <vt:lpstr>Win + [Arrow keys]</vt:lpstr>
      <vt:lpstr>Virtual Desktops (Windows 10)</vt:lpstr>
      <vt:lpstr>Other 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135</cp:revision>
  <dcterms:created xsi:type="dcterms:W3CDTF">2015-05-02T15:20:16Z</dcterms:created>
  <dcterms:modified xsi:type="dcterms:W3CDTF">2018-04-07T15:03:38Z</dcterms:modified>
</cp:coreProperties>
</file>